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7" r:id="rId8"/>
    <p:sldId id="1248" r:id="rId9"/>
    <p:sldId id="1249" r:id="rId10"/>
    <p:sldId id="1250" r:id="rId11"/>
    <p:sldId id="1251" r:id="rId12"/>
    <p:sldId id="1252" r:id="rId13"/>
    <p:sldId id="1253" r:id="rId14"/>
    <p:sldId id="1239" r:id="rId15"/>
    <p:sldId id="1240" r:id="rId16"/>
    <p:sldId id="1241" r:id="rId17"/>
    <p:sldId id="1254" r:id="rId18"/>
    <p:sldId id="1255" r:id="rId19"/>
    <p:sldId id="1256" r:id="rId20"/>
    <p:sldId id="1257" r:id="rId21"/>
    <p:sldId id="1258" r:id="rId22"/>
    <p:sldId id="1259" r:id="rId23"/>
    <p:sldId id="1260" r:id="rId24"/>
    <p:sldId id="1261" r:id="rId25"/>
    <p:sldId id="1262" r:id="rId26"/>
    <p:sldId id="1263" r:id="rId27"/>
    <p:sldId id="1264" r:id="rId28"/>
    <p:sldId id="1265" r:id="rId29"/>
    <p:sldId id="1266" r:id="rId30"/>
    <p:sldId id="1267" r:id="rId31"/>
    <p:sldId id="1268" r:id="rId32"/>
    <p:sldId id="1269" r:id="rId33"/>
    <p:sldId id="1270" r:id="rId34"/>
    <p:sldId id="1271" r:id="rId35"/>
    <p:sldId id="1272" r:id="rId36"/>
    <p:sldId id="1273" r:id="rId37"/>
    <p:sldId id="1274" r:id="rId38"/>
    <p:sldId id="1275" r:id="rId3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3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The world online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1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Welcome to the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Reading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7293"/>
            <a:ext cx="11512136" cy="70351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8809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major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较多的；主要的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成年人；（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某专业的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）主修生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主修，专攻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 education is one of our major objectives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大众教育是我们的主要目标之一。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Majors should take more responsibilities and be more intelligent in handling personal relations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成年人要承担更多的责任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在处理人际关系中也要更加灵活。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majored in Maths and physics at university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她在大学期间主修数学和物理。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8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521" y="818606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29670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递送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传送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宣布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交出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你可以通过送餐软件和网站让人给你送食物。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mailman delivers letters and parcels every morning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邮差每天早晨递送信件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delivered a long prose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他发表了一篇冗长乏味的散文。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227000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0991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）；接生；解救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 sb from some place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把某人从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中解救出来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 sb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帮某人接生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传递；交付；递送；分娩；转让；演讲方式；投球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delivered twins in the evening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晚上她生了一对双胞胎。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delivered him from death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他们把他从死亡线上解救出来。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我们下个月就能拿到新车了。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parcel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delivery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请用快递寄送这个包裹。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521" y="741228"/>
            <a:ext cx="2101954" cy="37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03161"/>
            <a:ext cx="11494901" cy="123375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967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arrangement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安排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布置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约定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排列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arrangements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当你想要度假的时候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在电脑前你就能完成行程安排了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1569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arrive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an arrangement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谈妥办法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adjust an arrangement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调整计划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arrangements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做安排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经过长时间的讨论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他们终于谈妥了一个令双方都满意的办法。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schedule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由于日程的变化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我们需要调整会议的安排。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arrangements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公司为新员工的培训做了安排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9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6262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16941"/>
            <a:ext cx="11512136" cy="1763988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2941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整理；安排；计划；改编（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协商；计划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arrange about/for sth/doing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做准备或安排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arranged about buying the tickets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谁安排了买票的事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to arrange for a personal interview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你是否想安排一次个人采访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to England to arrange for his boy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education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他到英国去安排儿子的上学事宜。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9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54818"/>
            <a:ext cx="1885931" cy="33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60681" cy="126052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议论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评论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批评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指责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意见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update...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一条即时信息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一个群聊天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一通视频电话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一条动态评论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comment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on/upon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进行评论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comment/comments 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进行评论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no comment 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不予评论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comment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无可奉告（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常用于回答记者的提问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professor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教授对学生的研究论文进行了评论。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entitled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每个人都有权对新政策进行评论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9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53985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40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spokesperson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sensitive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发言人对这个敏感问题未置评论。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rumor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当被问及这个谣言时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她只是说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无可奉告。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9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1610133"/>
            <a:ext cx="11460681" cy="81075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735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突然大受欢迎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迅速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流行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emojis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很快表情符号就风靡全球了。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1944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met Edith Piaf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his career took off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1944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他结识了伊迪丝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琵雅芙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从此他的事业飞黄腾达。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89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996" y="731630"/>
            <a:ext cx="1811680" cy="34826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322662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268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2088255"/>
            <a:ext cx="11494902" cy="181845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4366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机会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权利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入径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通道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到达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进入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使用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life-changing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advantages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在网上我们几乎什么都能做到。接入互联网带来了一些实实在在改变我们生活的好处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88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4600" y="1238200"/>
            <a:ext cx="1802174" cy="35990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800784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pic>
        <p:nvPicPr>
          <p:cNvPr id="8" name="核心知识过.eps" descr="id:214748878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574926" y="613173"/>
            <a:ext cx="4739082" cy="49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385055"/>
            <a:ext cx="11460681" cy="182792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966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with...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取得联系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接触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countryside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enables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即使在乡村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互联网也能使人们超越他们的村庄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与外面的世界取得联系。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makes it more convenient for us to get in touch with each 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互联网使我们之间的联系更便利了。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can help you keep fit and get in touch with 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运动有助于你保持健康并和大自然接触。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097585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258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34566" y="917774"/>
            <a:ext cx="11512136" cy="2301196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keep/stay in touch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保持联系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 touch with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有联系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out of touch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没有联系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 touch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失去联系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.eps" descr="id:21474889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521" y="751918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71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be/keep/stay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touch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out of touch with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表示状态，可以与时间段连用；而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in touch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 touch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表示动作，不能与时间段连用。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我已经和我的美国笔友保持联系很多年了。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earthquake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那场地震过后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很多人和家人失去了联系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示.eps" descr="id:21474889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9200" y="917773"/>
            <a:ext cx="1033592" cy="3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44253"/>
            <a:ext cx="11494901" cy="176872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506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在于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存在于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位于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advantages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互联网最大的优势之一在于可以快速、方便地获取海量信息。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这种感觉的根源可能在于我们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童年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opportunity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对你们当中那些思维积极的人来说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机会存在于每一次挑战中。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Rocky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落基山脉位于美国西部。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56783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293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14983"/>
            <a:ext cx="11512136" cy="2342009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280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a lie/lies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撒谎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white lie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善意的谎言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 to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撒谎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 down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躺下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promised his mother never to lie to her again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他答应他妈妈再也不对她撒谎了。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如果累了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请躺下休息一下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9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5621" y="795528"/>
            <a:ext cx="2109185" cy="37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95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394109"/>
            <a:ext cx="11494901" cy="1278630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使显示在计算机屏幕上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调出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提出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我们可以用一个搜索引擎调出数百万个结果。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06638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461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bring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作为计算机专业术语的解释为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启动，调试，唤醒，让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运行起来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去启动你的个人电脑。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调试一下这个硬盘吧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已经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motherboard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现在让这个电脑主板运行起来吧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示.eps" descr="id:21474889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5416" y="918547"/>
            <a:ext cx="939156" cy="33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6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2414017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作为非计算机术语时的意思：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抚养，养育；教育。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话题、观点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呕吐，吐出。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reliable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我教育我的孩子要可靠、诚实、乐于助人。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请把这一点在下次会议上提出来。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rusty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stuff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他咳出一些黏稠、铁锈色的痰。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9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16" y="756067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22469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最重要的是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尤其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establish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maintain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最重要的是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互联网能帮助我们建立和维持社会关系。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matter we must place the common cause above all else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在这件事情上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我们必须把共同事业放在高于一切的位置上。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37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20362" y="1169593"/>
            <a:ext cx="11526340" cy="2115391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674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days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searching shop after shop for the perfect pair of boots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compare styles and prices quickly and easily 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comfort 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living 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一家店一家店寻找那双最合适的靴子的日子一去不复返了。你们可以舒舒服服地待在客厅里轻松快捷地比较款式和价格。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90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47566"/>
            <a:ext cx="1701904" cy="32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1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have/get/obtain/gain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access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可以接近；拥有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的机会；进入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access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接近；准许进入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access to raw materials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他们有了获取原料的途径。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members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只有工作人员有机会进入这个房间。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secret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她终于有机会接触到那些绝密文件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8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341" y="934769"/>
            <a:ext cx="904488" cy="3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gone are the days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使用了倒装结构，意为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的日子一去不复返了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Gone are the days when women were looked down upon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女性被轻视的日子一去不复返了。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comfort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里舒舒服服地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Due to the Internet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learn anything you want in the comfort of your 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借助互联网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你可以在家舒舒服服地学任何你想学的东西。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0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944932"/>
            <a:ext cx="936104" cy="31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20362" y="1052736"/>
            <a:ext cx="11526340" cy="2664296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028842"/>
              </a:xfrm>
            </p:spPr>
            <p:txBody>
              <a:bodyPr/>
              <a:lstStyle/>
              <a:p>
                <a:pPr algn="l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𝐍𝐨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𝐦𝐚𝐭𝐭𝐞𝐫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𝐰𝐡𝐞𝐫𝐞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𝐚𝐫𝐞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让步状语从句</m:t>
                        </m:r>
                      </m:lim>
                    </m:limLow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we are able to keep in contact with loved ones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find long-lost friends and discover whole new communities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who share </a:t>
                </a:r>
                <a:r>
                  <a:rPr lang="en-US" altLang="zh-CN" b="1" u="sng" smtClean="0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ourhobbies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 algn="l" hangingPunct="0">
                  <a:spcAft>
                    <a:spcPts val="0"/>
                  </a:spcAft>
                </a:pP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无论我们身在何处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我们都能与所爱的人保持联系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找到久违的朋友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发现与我们有共同爱好的全新社区。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028842"/>
              </a:xfrm>
              <a:blipFill>
                <a:blip r:embed="rId2"/>
                <a:stretch>
                  <a:fillRect l="-796" r="-849" b="-8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7607791" y="2214692"/>
                <a:ext cx="281519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定语从句定语从句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7791" y="2214692"/>
                <a:ext cx="2815194" cy="461665"/>
              </a:xfrm>
              <a:prstGeom prst="rect">
                <a:avLst/>
              </a:prstGeom>
              <a:blipFill>
                <a:blip r:embed="rId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408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）哪里，无论（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）哪里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，引导让步状语从句，相当于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＋特殊疑问词（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who/what/where/when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引导让步状语从句，可以与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wh-ever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互换。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02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85" y="917773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1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8419"/>
            <a:ext cx="11512136" cy="286263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073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引导让步状语从句，相当于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when/where/how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既可引导名词性从句，也可引导让步状语从句，在引导让步状语从句时相当于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what/who/which/whom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＋疑问词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只能引导让步状语从句，可放在主句前或主句后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0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1902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3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Whatever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不管你喜欢什么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那儿都会有一个适合你的主题公园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determined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不管多么困难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一个有决心的人总是尽力完成工作。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Whenever/No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无论何时我们遇到麻烦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他们都来帮助我们。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5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20362" y="836713"/>
            <a:ext cx="11526340" cy="1593652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 </a:t>
            </a:r>
            <a:r>
              <a:rPr lang="en-US" altLang="zh-CN" b="1" smtClean="0">
                <a:solidFill>
                  <a:srgbClr val="006E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</a:t>
            </a:r>
            <a:r>
              <a:rPr lang="en-US" altLang="zh-CN" b="1">
                <a:solidFill>
                  <a:srgbClr val="006EC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081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the Internet 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place of discovery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 and inspiration for everyone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只有这样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互联网才能成为每个人的发现、惊奇和灵感之地。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02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/>
              <a:t> </a:t>
            </a:r>
            <a:r>
              <a:rPr lang="en-US" altLang="zh-CN" smtClean="0"/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＋状语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位于句首，其后主句用部分倒装的结构（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即把情态动词、助动词、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动词等提前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实义动词位置不变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后的状语可以是副词、介词短语、从句等。如果被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强调的状语为状语从句，该状语从句不倒装，只对主句进行倒装。如：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只有通过这种方式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我们才能实现梦想。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我们只有尽最大的努力才会成功。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后面的从句不需要倒装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主句倒装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90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333" y="908720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2672" y="1178361"/>
            <a:ext cx="11491314" cy="1881546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406574" y="764704"/>
                <a:ext cx="11485848" cy="288925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❹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However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𝐰𝐡𝐢𝐥𝐞𝐭𝐡𝐞𝐈𝐧𝐭𝐞𝐫𝐧𝐞𝐭𝐛𝐫𝐢𝐧𝐠𝐬𝐦𝐚𝐧𝐲</m:t>
                            </m:r>
                            <m:r>
                              <a:rPr lang="en-US" altLang="zh-CN" b="1" i="1" smtClean="0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valuable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advantages</m:t>
                            </m:r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00AEEF"/>
                                </a:solidFill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让步状语从句</m:t>
                        </m:r>
                      </m:lim>
                    </m:limLow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being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connected has its problems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然而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尽管互联网带来了许多宝贵的优势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网络连接也有它的问题。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While he is in poor health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 works hard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虽然他身体不好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但他努力工作。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6574" y="764704"/>
                <a:ext cx="11485848" cy="2889252"/>
              </a:xfrm>
              <a:blipFill>
                <a:blip r:embed="rId2"/>
                <a:stretch>
                  <a:fillRect l="-849" b="-14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9389468" y="1088532"/>
                <a:ext cx="63511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，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9468" y="1088532"/>
                <a:ext cx="635110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524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3422129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886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的时候；和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，此时的主从句谓语动作同时发生，从句谓语通常是延续性动词。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表示对比或转折，意为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而，然而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从句一般位于句中。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引导从句时，如果主从句的主语一致，或从句主语为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，且从句谓语含有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动词时，从句主语和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动词可省略。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后可直接跟动词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、名词、形容词或介词短语。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90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6470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26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52737"/>
            <a:ext cx="11512136" cy="1152128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073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accessible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可得到的；易接近的；可进入的；易受影响的；易理解的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accessible to...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可接近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可靠近；可使用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 information is not really accessible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这种信息不是很容易得到的。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manager should be accessible to his staff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管理人员应该让职员感到平易近人。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information ought to be made more accessible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资料应该整理得更明白易懂些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4675" y="827659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05704" y="1386034"/>
            <a:ext cx="11545282" cy="123041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程度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限度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范围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fingertips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在某种程度上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我们能随时了解全世界的知识。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09800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/>
              <a:t> </a:t>
            </a:r>
            <a:r>
              <a:rPr lang="en-US" altLang="zh-CN" smtClean="0"/>
              <a:t>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...extent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达到某种程度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feasible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在某种程度上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他的计划是可行的。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她惊讶于自己改变的程度。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在很大程度上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你的成功取决于你的努力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8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468" y="953569"/>
            <a:ext cx="864097" cy="29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16941"/>
            <a:ext cx="11512136" cy="683868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6743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extend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延伸；延长；伸展；扩展；提供；使竭尽全力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playing fields extend as far as those trees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我们的操场延伸到那些树前。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Theoretically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line can extend into infinity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从理论上来说直线可以无限延长。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hot weather extended into October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炎热的天气一直持续到十月。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8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746" y="845765"/>
            <a:ext cx="1813922" cy="32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03161"/>
            <a:ext cx="11460681" cy="1269577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majority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大部分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大多数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多数票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majority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难怪互联网现在已经成为大多数人查找信息的首选途径。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1569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the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majority of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的大多数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a/the majority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占大多数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majority of people prefer peace to war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多数人要和平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不要战争。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 are in the majority in this company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在这家公司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女性占大多数。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 were in a majority at the meeting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在会议上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男性占大多数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8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672" y="944932"/>
            <a:ext cx="904488" cy="3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2594</Words>
  <Application>Microsoft Office PowerPoint</Application>
  <PresentationFormat>自定义</PresentationFormat>
  <Paragraphs>157</Paragraphs>
  <Slides>38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48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589</cp:revision>
  <dcterms:created xsi:type="dcterms:W3CDTF">2020-11-06T05:24:00Z</dcterms:created>
  <dcterms:modified xsi:type="dcterms:W3CDTF">2025-11-07T13:10:09Z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